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</a:t>
            </a:r>
            <a:r>
              <a:rPr lang="en-US" altLang="en-US" sz="4000" dirty="0">
                <a:solidFill>
                  <a:schemeClr val="folHlink"/>
                </a:solidFill>
              </a:rPr>
              <a:t>3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57c: </a:t>
            </a:r>
            <a:r>
              <a:rPr lang="es-ES_tradnl" altLang="en-US" sz="30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third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35 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57c: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</a:t>
            </a:r>
            <a:r>
              <a:rPr lang="en-US" altLang="en-US" sz="3000" kern="0" smtClean="0"/>
              <a:t>#</a:t>
            </a:r>
            <a:r>
              <a:rPr lang="en-US" altLang="en-US" sz="3000" kern="0" smtClean="0"/>
              <a:t>8-13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79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23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21</cp:revision>
  <cp:lastPrinted>2016-02-22T18:50:17Z</cp:lastPrinted>
  <dcterms:created xsi:type="dcterms:W3CDTF">2012-01-24T15:09:34Z</dcterms:created>
  <dcterms:modified xsi:type="dcterms:W3CDTF">2016-02-23T17:55:10Z</dcterms:modified>
</cp:coreProperties>
</file>